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83" r:id="rId3"/>
    <p:sldId id="285" r:id="rId4"/>
    <p:sldId id="262" r:id="rId5"/>
    <p:sldId id="263" r:id="rId6"/>
    <p:sldId id="265" r:id="rId7"/>
    <p:sldId id="264" r:id="rId8"/>
    <p:sldId id="266" r:id="rId9"/>
    <p:sldId id="271" r:id="rId10"/>
    <p:sldId id="278" r:id="rId11"/>
    <p:sldId id="273" r:id="rId12"/>
    <p:sldId id="270" r:id="rId13"/>
    <p:sldId id="282" r:id="rId14"/>
    <p:sldId id="267" r:id="rId15"/>
    <p:sldId id="286" r:id="rId16"/>
    <p:sldId id="275" r:id="rId17"/>
    <p:sldId id="269" r:id="rId18"/>
    <p:sldId id="274" r:id="rId19"/>
    <p:sldId id="281" r:id="rId20"/>
    <p:sldId id="280" r:id="rId21"/>
    <p:sldId id="279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E582C-1C2A-4C0A-8E80-E6F2A2C21EB7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11D5C-2838-4FB4-9CC7-7937FDB4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1D5C-2838-4FB4-9CC7-7937FDB4829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6763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</a:rPr>
              <a:t>Что нас окружает»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Познаем мир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7162800" cy="3352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Длл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Для детей 2-3 лет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Подготовила: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Холобокова</a:t>
            </a:r>
            <a:r>
              <a:rPr lang="ru-RU" sz="1600" dirty="0" smtClean="0">
                <a:solidFill>
                  <a:srgbClr val="FF0000"/>
                </a:solidFill>
              </a:rPr>
              <a:t> Алена Александровна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D:\Documents and Settings\Z\Рабочий стол\2809604-km0063-ejik-s-gribami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2590800" y="1828800"/>
            <a:ext cx="4267200" cy="2805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Это фрукты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2285999"/>
            <a:ext cx="914400" cy="533401"/>
          </a:xfrm>
        </p:spPr>
        <p:txBody>
          <a:bodyPr>
            <a:normAutofit/>
          </a:bodyPr>
          <a:lstStyle/>
          <a:p>
            <a:r>
              <a:rPr lang="ru-RU" sz="400" dirty="0" err="1" smtClean="0"/>
              <a:t>оо</a:t>
            </a:r>
            <a:endParaRPr lang="ru-RU" sz="400" dirty="0"/>
          </a:p>
        </p:txBody>
      </p:sp>
      <p:pic>
        <p:nvPicPr>
          <p:cNvPr id="3074" name="Picture 2" descr="D:\Documents and Settings\Z\Рабочий стол\afavvwxvtkazf9exlcu9ioz4fstorm33wf2xdt5k7bvvoqmefpbctnro8znud09o-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676400"/>
            <a:ext cx="1981200" cy="2117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Documents and Settings\Z\Рабочий стол\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1752600"/>
            <a:ext cx="2438400" cy="2020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Documents and Settings\Z\Рабочий стол\image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2600" y="4114800"/>
            <a:ext cx="1907543" cy="1929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Documents and Settings\Z\Рабочий стол\s12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1447800"/>
            <a:ext cx="2160827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D:\Documents and Settings\Z\Рабочий стол\unname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" y="4495800"/>
            <a:ext cx="2087879" cy="161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3" name="Picture 11" descr="D:\Documents and Settings\Z\Рабочий стол\ab9eed066c1d0141c0fe9860f9397f7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4038600"/>
            <a:ext cx="1806388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Фрукты растут на деревьях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72200" y="1523999"/>
            <a:ext cx="1905000" cy="1447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Documents and Settings\Z\Рабочий стол\ECSMddjVUAAavM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1219200" y="1219200"/>
            <a:ext cx="2971800" cy="2034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Documents and Settings\Z\Рабочий стол\Абрикосы-на-ветке_1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1143000"/>
            <a:ext cx="35052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D:\Documents and Settings\Z\Рабочий стол\Qingyuan-Custom-Green-Plant-Decoration-Flower-Artifici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6800" y="3352800"/>
            <a:ext cx="3048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4" name="Picture 8" descr="D:\Documents and Settings\Z\Рабочий стол\s12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3429000"/>
            <a:ext cx="23622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овощи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676400"/>
            <a:ext cx="5867400" cy="4191000"/>
          </a:xfrm>
        </p:spPr>
        <p:txBody>
          <a:bodyPr/>
          <a:lstStyle/>
          <a:p>
            <a:r>
              <a:rPr lang="ru-RU" sz="800" dirty="0" err="1" smtClean="0"/>
              <a:t>Оиь</a:t>
            </a:r>
            <a:r>
              <a:rPr lang="ru-RU" sz="800" dirty="0" smtClean="0"/>
              <a:t> м</a:t>
            </a: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5122" name="Picture 2" descr="D:\Documents and Settings\Z\Рабочий стол\unnam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1219200"/>
            <a:ext cx="228600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Documents and Settings\Z\Рабочий стол\hqdefaul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1219200"/>
            <a:ext cx="1902372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D:\Documents and Settings\Z\Рабочий стол\pepper022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1219200"/>
            <a:ext cx="23622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D:\Documents and Settings\Z\Рабочий стол\White-Cabbage-_Single_1024x1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3355622"/>
            <a:ext cx="2133600" cy="205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D:\Documents and Settings\Z\Рабочий стол\bfd5f5154a743223260a73071a84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24200" y="4724400"/>
            <a:ext cx="2514600" cy="170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 descr="D:\Documents and Settings\Z\Рабочий стол\konkursi_eda_14_7961341538342273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200" y="4267200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5" name="Picture 15" descr="D:\Documents and Settings\Z\Рабочий стол\img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71800" y="3124200"/>
            <a:ext cx="2647436" cy="1662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543800" cy="4873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Овощи растут на грядках в огороде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2133601"/>
            <a:ext cx="3581400" cy="3352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Z\Рабочий стол\neblagopriyatnie_lunnie_dni_posadok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371600"/>
            <a:ext cx="69342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3352799"/>
            <a:ext cx="838200" cy="22860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D:\Documents and Settings\Z\Рабочий стол\007 qc-_ZvI2A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676400"/>
            <a:ext cx="1752599" cy="2655665"/>
          </a:xfrm>
          <a:prstGeom prst="rect">
            <a:avLst/>
          </a:prstGeom>
          <a:noFill/>
        </p:spPr>
      </p:pic>
      <p:pic>
        <p:nvPicPr>
          <p:cNvPr id="7171" name="Picture 3" descr="D:\Documents and Settings\Z\Рабочий стол\img4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 flipV="1">
            <a:off x="1143000" y="4648200"/>
            <a:ext cx="2108200" cy="1581150"/>
          </a:xfrm>
          <a:prstGeom prst="rect">
            <a:avLst/>
          </a:prstGeom>
          <a:noFill/>
        </p:spPr>
      </p:pic>
      <p:pic>
        <p:nvPicPr>
          <p:cNvPr id="7172" name="Picture 4" descr="D:\Documents and Settings\Z\Рабочий стол\klen_ostropol_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1447800"/>
            <a:ext cx="2057401" cy="2133600"/>
          </a:xfrm>
          <a:prstGeom prst="rect">
            <a:avLst/>
          </a:prstGeom>
          <a:noFill/>
        </p:spPr>
      </p:pic>
      <p:pic>
        <p:nvPicPr>
          <p:cNvPr id="7173" name="Picture 5" descr="D:\Documents and Settings\Z\Рабочий стол\66886cbe9e2874570974b64339dd33b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9400" y="2057400"/>
            <a:ext cx="1981200" cy="2658717"/>
          </a:xfrm>
          <a:prstGeom prst="rect">
            <a:avLst/>
          </a:prstGeom>
          <a:noFill/>
        </p:spPr>
      </p:pic>
      <p:pic>
        <p:nvPicPr>
          <p:cNvPr id="7174" name="Picture 6" descr="D:\Documents and Settings\Z\Рабочий стол\чертеж-вектора-ипы-7338017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8815" y="3657600"/>
            <a:ext cx="2046023" cy="2895600"/>
          </a:xfrm>
          <a:prstGeom prst="rect">
            <a:avLst/>
          </a:prstGeom>
          <a:noFill/>
        </p:spPr>
      </p:pic>
      <p:pic>
        <p:nvPicPr>
          <p:cNvPr id="7175" name="Picture 7" descr="D:\Documents and Settings\Z\Рабочий стол\árbol-de-serbal-europeo-aislado-en-blanco-2283680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67000" y="1752600"/>
            <a:ext cx="2119851" cy="235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Аллея из деревьев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3352799"/>
            <a:ext cx="838200" cy="22860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avatars.mds.yandex.net/get-pdb/1397410/f43b7e75-b3fe-4add-909e-98a1b51bfbe3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066800"/>
            <a:ext cx="73152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5257800"/>
            <a:ext cx="381000" cy="152399"/>
          </a:xfrm>
        </p:spPr>
        <p:txBody>
          <a:bodyPr>
            <a:normAutofit fontScale="55000" lnSpcReduction="20000"/>
          </a:bodyPr>
          <a:lstStyle/>
          <a:p>
            <a:r>
              <a:rPr lang="ru-RU" sz="800" dirty="0" err="1" smtClean="0"/>
              <a:t>ф</a:t>
            </a:r>
            <a:endParaRPr lang="ru-RU" sz="800" dirty="0"/>
          </a:p>
        </p:txBody>
      </p:sp>
      <p:pic>
        <p:nvPicPr>
          <p:cNvPr id="10246" name="Picture 6" descr="D:\Documents and Settings\Z\Рабочий стол\Passer_montanus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2286000"/>
            <a:ext cx="2445853" cy="1917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D:\Documents and Settings\Z\Рабочий стол\no-translate-detected_9093-1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676400"/>
            <a:ext cx="20574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9" name="Picture 9" descr="D:\Documents and Settings\Z\Рабочий стол\Красивые-картинки-грача-для-детей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4648200"/>
            <a:ext cx="2305541" cy="162497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D:\Documents and Settings\Z\Рабочий стол\99330694_7244a8cbdd2fa2cbc37d496868ceb4f0_80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1143000" y="4191000"/>
            <a:ext cx="250389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2" name="Picture 12" descr="D:\Documents and Settings\Z\Рабочий стол\Kartinki_dlya_detey_s_lastochkami_3_1204075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24262">
            <a:off x="2590800" y="1828800"/>
            <a:ext cx="3535035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/>
              <a:t>Птицы зимой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81201"/>
            <a:ext cx="4724400" cy="3581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D:\Documents and Settings\Z\Рабочий стол\zimuyushie-pticy-51612-9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371600"/>
            <a:ext cx="6629400" cy="459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2667000" cy="944562"/>
          </a:xfrm>
        </p:spPr>
        <p:txBody>
          <a:bodyPr/>
          <a:lstStyle/>
          <a:p>
            <a:r>
              <a:rPr lang="ru-RU" dirty="0" smtClean="0"/>
              <a:t>    Цветы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2971801"/>
            <a:ext cx="1219200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D:\Documents and Settings\Z\Рабочий стол\Beautiful-Tulips_06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4191000"/>
            <a:ext cx="1601456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D:\Documents and Settings\Z\Рабочий стол\roza-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2590799"/>
            <a:ext cx="2362200" cy="2957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D:\Documents and Settings\Z\Рабочий стол\romashk_ru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44578" y="1371601"/>
            <a:ext cx="2372322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5" descr="D:\Documents and Settings\Z\Рабочий стол\Podsnezhniki-rannej-vesnoj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4495800"/>
            <a:ext cx="2362200" cy="1564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D:\Documents and Settings\Z\Рабочий стол\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219200" y="1524000"/>
            <a:ext cx="1892142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растут на полях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2362201"/>
            <a:ext cx="3200400" cy="2514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 descr="D:\Documents and Settings\Z\Рабочий стол\depositphotos_102586440-stock-illustration-tulips-and-colorful-decorated-egg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447800"/>
            <a:ext cx="6934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2514600" cy="1143000"/>
          </a:xfrm>
        </p:spPr>
        <p:txBody>
          <a:bodyPr>
            <a:normAutofit/>
          </a:bodyPr>
          <a:lstStyle/>
          <a:p>
            <a:r>
              <a:rPr lang="ru-RU" sz="1000" dirty="0" err="1" smtClean="0"/>
              <a:t>п</a:t>
            </a:r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0201"/>
            <a:ext cx="81534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       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4"/>
                </a:solidFill>
              </a:rPr>
              <a:t>Малыши – прирожденные исследователи. Необходимо всячески поддерживать их познавательный интерес , развивать наблюдательность, мышление и воображение. Чтобы способствовать формированию у крохи целостной картины мира, чаще гуляйте с ребенком, беседуйте и задайте вопросы, читайте книги, играйте, проводите эксперименты. Чем больше усилий для получения нового знания приложит сам ребенок, тем лучше</a:t>
            </a:r>
            <a:r>
              <a:rPr lang="ru-RU" sz="2000" dirty="0" smtClean="0">
                <a:solidFill>
                  <a:schemeClr val="accent4"/>
                </a:solidFill>
              </a:rPr>
              <a:t>.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4571999"/>
            <a:ext cx="838200" cy="762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Z\Рабочий стол\kartochki_domana_yagody_skacha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752600"/>
            <a:ext cx="2292531" cy="1981200"/>
          </a:xfrm>
          <a:prstGeom prst="round2DiagRect">
            <a:avLst>
              <a:gd name="adj1" fmla="val 16667"/>
              <a:gd name="adj2" fmla="val 904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Documents and Settings\Z\Рабочий стол\kartochki_domana_yagody_skachat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209800"/>
            <a:ext cx="2514600" cy="207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Documents and Settings\Z\Рабочий стол\kartochki_domana_yagody_skachat_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4191000"/>
            <a:ext cx="2066679" cy="189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D:\Documents and Settings\Z\Рабочий стол\kartochki_domana_yagody_skachat_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0" y="4038600"/>
            <a:ext cx="2209800" cy="2116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D:\Documents and Settings\Z\Рабочий стол\kartochki_domana_yagody_skachat_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0" y="1752600"/>
            <a:ext cx="1822112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Ягоды растут в кустарниках и на дереве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1828800"/>
            <a:ext cx="3886200" cy="4114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5" name="Picture 7" descr="D:\Documents and Settings\Z\Рабочий стол\plant-raspberry-fruit-berry-food-produce-still-life-blackberry-strawberry-berries-blueberries-raspberries-fruits-strawberries-cherries-blackberries-frutti-di-bosco-10716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22800" y="17373600"/>
            <a:ext cx="4077730" cy="3352800"/>
          </a:xfrm>
          <a:prstGeom prst="rect">
            <a:avLst/>
          </a:prstGeom>
          <a:noFill/>
        </p:spPr>
      </p:pic>
      <p:pic>
        <p:nvPicPr>
          <p:cNvPr id="1026" name="Picture 2" descr="D:\Documents and Settings\Z\Рабочий стол\55.9999-1024x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1447800"/>
            <a:ext cx="58928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533400"/>
            <a:ext cx="3124200" cy="884238"/>
          </a:xfrm>
        </p:spPr>
        <p:txBody>
          <a:bodyPr>
            <a:normAutofit/>
          </a:bodyPr>
          <a:lstStyle/>
          <a:p>
            <a:r>
              <a:rPr lang="ru-RU" sz="800" dirty="0" err="1" smtClean="0"/>
              <a:t>й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2209801"/>
            <a:ext cx="54864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</a:rPr>
              <a:t>      </a:t>
            </a:r>
            <a:r>
              <a:rPr lang="ru-RU" sz="6600" dirty="0" smtClean="0">
                <a:solidFill>
                  <a:srgbClr val="7030A0"/>
                </a:solidFill>
              </a:rPr>
              <a:t>Спасибо</a:t>
            </a:r>
            <a:r>
              <a:rPr lang="ru-RU" sz="54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  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24000"/>
            <a:ext cx="6324600" cy="4724400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п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676400"/>
            <a:ext cx="7391400" cy="4190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      Эта презентация поможет родителям и педагогам познакомить малыша 2-3 лет с окружающим миром. Предложите ребенку рассмотреть и назвать картинки на каждом слайде. Назовите их обобщающим словом, попросите малыша               повторить это.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Например: «</a:t>
            </a:r>
            <a:r>
              <a:rPr lang="ru-RU" sz="2400" dirty="0" err="1" smtClean="0">
                <a:solidFill>
                  <a:srgbClr val="7030A0"/>
                </a:solidFill>
              </a:rPr>
              <a:t>Собака,кошка,корова,свинья,коза,лошадь</a:t>
            </a:r>
            <a:r>
              <a:rPr lang="ru-RU" sz="2400" dirty="0" smtClean="0">
                <a:solidFill>
                  <a:srgbClr val="7030A0"/>
                </a:solidFill>
              </a:rPr>
              <a:t>  - это домашние животные».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Объясните ему , что за домашними животными ухаживает человек и живут они рядом с человеком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5800" y="152400"/>
            <a:ext cx="6781800" cy="533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</a:t>
            </a:r>
            <a:br>
              <a:rPr lang="ru-RU" sz="3600" dirty="0" smtClean="0"/>
            </a:br>
            <a:r>
              <a:rPr lang="ru-RU" sz="3600" dirty="0" smtClean="0"/>
              <a:t>Домашние животные</a:t>
            </a:r>
            <a:endParaRPr lang="ru-RU" sz="3600" dirty="0"/>
          </a:p>
        </p:txBody>
      </p:sp>
      <p:pic>
        <p:nvPicPr>
          <p:cNvPr id="1026" name="Picture 2" descr="D:\Documents and Settings\Z\Рабочий стол\262099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828800"/>
            <a:ext cx="1828800" cy="1828800"/>
          </a:xfrm>
          <a:prstGeom prst="rect">
            <a:avLst/>
          </a:prstGeom>
          <a:noFill/>
        </p:spPr>
      </p:pic>
      <p:pic>
        <p:nvPicPr>
          <p:cNvPr id="1027" name="Picture 3" descr="D:\Documents and Settings\Z\Рабочий стол\illustration-de-vach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599" y="1447800"/>
            <a:ext cx="2649367" cy="1839913"/>
          </a:xfrm>
          <a:prstGeom prst="rect">
            <a:avLst/>
          </a:prstGeom>
          <a:noFill/>
        </p:spPr>
      </p:pic>
      <p:pic>
        <p:nvPicPr>
          <p:cNvPr id="1029" name="Picture 5" descr="D:\Documents and Settings\Z\Рабочий стол\depositphotos_123338556-stock-illustration-cartoon-happy-pig-isolated-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3276600"/>
            <a:ext cx="2143562" cy="1737060"/>
          </a:xfrm>
          <a:prstGeom prst="rect">
            <a:avLst/>
          </a:prstGeom>
          <a:noFill/>
        </p:spPr>
      </p:pic>
      <p:pic>
        <p:nvPicPr>
          <p:cNvPr id="1030" name="Picture 6" descr="D:\Documents and Settings\Z\Рабочий стол\котенок-шинши-ы-шаржа-855983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0" y="1219200"/>
            <a:ext cx="1846263" cy="1905000"/>
          </a:xfrm>
          <a:prstGeom prst="rect">
            <a:avLst/>
          </a:prstGeom>
          <a:noFill/>
        </p:spPr>
      </p:pic>
      <p:pic>
        <p:nvPicPr>
          <p:cNvPr id="1031" name="Picture 7" descr="D:\Documents and Settings\Z\Рабочий стол\horse009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200" y="4063603"/>
            <a:ext cx="2057400" cy="2108597"/>
          </a:xfrm>
          <a:prstGeom prst="rect">
            <a:avLst/>
          </a:prstGeom>
          <a:noFill/>
        </p:spPr>
      </p:pic>
      <p:pic>
        <p:nvPicPr>
          <p:cNvPr id="1032" name="Picture 8" descr="D:\Documents and Settings\Z\Рабочий стол\koz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2800" y="4147676"/>
            <a:ext cx="1752600" cy="2250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 ними ухаживает человек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2895601"/>
            <a:ext cx="3810000" cy="167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D:\Documents and Settings\Z\Рабочий стол\depositphotos_160928516-stock-illustration-vector-set-with-farm-animal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143000"/>
            <a:ext cx="6502400" cy="4876800"/>
          </a:xfrm>
          <a:prstGeom prst="round2DiagRect">
            <a:avLst>
              <a:gd name="adj1" fmla="val 16667"/>
              <a:gd name="adj2" fmla="val 646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Дикие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2362201"/>
            <a:ext cx="3429000" cy="2819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1" name="Picture 5" descr="D:\Documents and Settings\Z\Рабочий стол\slide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295400"/>
            <a:ext cx="66294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Дикие  животные  живут в лесу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2743201"/>
            <a:ext cx="5257800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 and Settings\Z\Рабочий стол\image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371600"/>
            <a:ext cx="70866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Насекомые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2895600"/>
            <a:ext cx="1828800" cy="167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D:\Documents and Settings\Z\Рабочий стол\depositphotos_6973796-stock-photo-ophiogomphus-cecilia-green-snaketail-dragonfl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752600"/>
            <a:ext cx="2057400" cy="1763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D:\Documents and Settings\Z\Рабочий стол\Peltotrupes_youngi_IMG_32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1371600"/>
            <a:ext cx="2362200" cy="1842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D:\Documents and Settings\Z\Рабочий стол\fe2453c505abc034ece543ff65da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2667000"/>
            <a:ext cx="2816741" cy="2084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D:\Documents and Settings\Z\Рабочий стол\1523715096_ognenniy-murave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0400" y="5029200"/>
            <a:ext cx="2438400" cy="1540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D:\Documents and Settings\Z\Рабочий стол\depositphotos_286389768-stock-illustration-black-spider-illustration-vector-o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0" y="990600"/>
            <a:ext cx="1752600" cy="1423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 descr="D:\Documents and Settings\Z\Рабочий стол\1579702348_9-p-belie-foni-s-bozhimi-korovkami-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72200" y="3657600"/>
            <a:ext cx="1752600" cy="1585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4" name="Picture 10" descr="D:\Documents and Settings\Z\Рабочий стол\7_102079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3400" y="4191000"/>
            <a:ext cx="1914525" cy="1818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Насекомые на лугу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676401"/>
            <a:ext cx="4800600" cy="32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Documents and Settings\Z\Рабочий стол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371600"/>
            <a:ext cx="6454775" cy="4589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199</Words>
  <Application>Microsoft Office PowerPoint</Application>
  <PresentationFormat>Экран (4:3)</PresentationFormat>
  <Paragraphs>39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 «Что нас окружает» Познаем мир</vt:lpstr>
      <vt:lpstr>п</vt:lpstr>
      <vt:lpstr>п</vt:lpstr>
      <vt:lpstr>                      Домашние животные</vt:lpstr>
      <vt:lpstr>За ними ухаживает человек</vt:lpstr>
      <vt:lpstr>Дикие животные</vt:lpstr>
      <vt:lpstr>Дикие  животные  живут в лесу</vt:lpstr>
      <vt:lpstr>Насекомые</vt:lpstr>
      <vt:lpstr>Насекомые на лугу</vt:lpstr>
      <vt:lpstr>Это фрукты</vt:lpstr>
      <vt:lpstr>Фрукты растут на деревьях</vt:lpstr>
      <vt:lpstr>Это овощи</vt:lpstr>
      <vt:lpstr>Овощи растут на грядках в огороде</vt:lpstr>
      <vt:lpstr>Деревья</vt:lpstr>
      <vt:lpstr>Аллея из деревьев</vt:lpstr>
      <vt:lpstr>Птицы</vt:lpstr>
      <vt:lpstr>Птицы зимой</vt:lpstr>
      <vt:lpstr>    Цветы</vt:lpstr>
      <vt:lpstr>Цветы растут на полях</vt:lpstr>
      <vt:lpstr>Ягоды</vt:lpstr>
      <vt:lpstr>Ягоды растут в кустарниках и на дереве</vt:lpstr>
      <vt:lpstr>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Алена</cp:lastModifiedBy>
  <cp:revision>64</cp:revision>
  <dcterms:modified xsi:type="dcterms:W3CDTF">2025-02-14T03:41:56Z</dcterms:modified>
</cp:coreProperties>
</file>